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1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D7D"/>
    <a:srgbClr val="FF6565"/>
    <a:srgbClr val="FF9797"/>
    <a:srgbClr val="FFDDDD"/>
    <a:srgbClr val="FFCCCC"/>
    <a:srgbClr val="FFCCFF"/>
    <a:srgbClr val="D60093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2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9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1E3F1-D8F9-4FDC-9D8A-E14836DF4F28}" type="datetimeFigureOut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E3B58-72D5-416D-BFF5-0903A71509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2033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6E78-4DB7-4FA2-AB82-D54678C0A158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9225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ABC9-CFA0-4DF0-87F9-FB591A3F22CC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281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79C5-CDD5-4EE5-B462-525817594ECB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869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C9A86-AE06-4DE9-B739-EFFAEDAE2E3F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383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D2B7-CFA5-4958-9B46-115968816F41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857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473E-DB0B-44EB-9B2B-1B358E892CEE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938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EFA-EEDE-4D61-BE1A-D52ED09A3B6B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533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A78A-0E4C-4E3D-97DD-86DD27FD2B50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17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995D-8A47-48D6-A12F-A48A5F94D4A8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017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08BF-B713-42E2-92CC-3892CE072004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705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5B74-0D0B-4411-9840-C1FCCD76B5B2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627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314DD-2B45-4600-97EF-97760C1106B9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332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F228F22-D2FE-4F80-B20B-D7728CD556CA}"/>
              </a:ext>
            </a:extLst>
          </p:cNvPr>
          <p:cNvSpPr/>
          <p:nvPr/>
        </p:nvSpPr>
        <p:spPr>
          <a:xfrm>
            <a:off x="74759" y="471951"/>
            <a:ext cx="11857634" cy="400110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118C82D-E11F-4429-A50E-08FFE05057DF}"/>
              </a:ext>
            </a:extLst>
          </p:cNvPr>
          <p:cNvSpPr txBox="1"/>
          <p:nvPr/>
        </p:nvSpPr>
        <p:spPr>
          <a:xfrm>
            <a:off x="1770808" y="514115"/>
            <a:ext cx="1207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〇〇大学　〇〇学部　　氏名　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Shi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Mei</a:t>
            </a:r>
            <a:endParaRPr lang="ja-JP" altLang="en-US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18522" y="111357"/>
            <a:ext cx="91494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ja-JP" altLang="en-US" sz="2000" dirty="0">
                <a:solidFill>
                  <a:prstClr val="white"/>
                </a:solidFill>
                <a:latin typeface="Calibri" panose="020F0502020204030204"/>
                <a:ea typeface="ＭＳ Ｐゴシック" panose="020B0600070205080204" pitchFamily="50" charset="-128"/>
              </a:rPr>
              <a:t>イノベーション</a:t>
            </a:r>
            <a:r>
              <a:rPr lang="ja-JP" altLang="en-US" dirty="0">
                <a:solidFill>
                  <a:prstClr val="white"/>
                </a:solidFill>
                <a:latin typeface="Calibri" panose="020F0502020204030204"/>
                <a:ea typeface="ＭＳ Ｐゴシック" panose="020B0600070205080204" pitchFamily="50" charset="-128"/>
              </a:rPr>
              <a:t>による社会課題解決を主軸とした地方型スタートアップ成長加速エコシステム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A0A1BFF-76F9-42F9-86A7-FCD0A0D06CCB}"/>
              </a:ext>
            </a:extLst>
          </p:cNvPr>
          <p:cNvSpPr/>
          <p:nvPr/>
        </p:nvSpPr>
        <p:spPr>
          <a:xfrm>
            <a:off x="0" y="-10921"/>
            <a:ext cx="12192000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C08DABF-1CB4-4F9C-936E-990E11BEAAA9}"/>
              </a:ext>
            </a:extLst>
          </p:cNvPr>
          <p:cNvSpPr txBox="1"/>
          <p:nvPr/>
        </p:nvSpPr>
        <p:spPr>
          <a:xfrm>
            <a:off x="256006" y="22505"/>
            <a:ext cx="9558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IJIE-GAP</a:t>
            </a:r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ファンドプログラム　ステップ</a:t>
            </a:r>
            <a:r>
              <a:rPr lang="en-US" altLang="ja-JP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 （インパクトビジネス枠）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0C667FE7-213D-4180-850E-87C5E27FD672}"/>
              </a:ext>
            </a:extLst>
          </p:cNvPr>
          <p:cNvSpPr/>
          <p:nvPr/>
        </p:nvSpPr>
        <p:spPr>
          <a:xfrm>
            <a:off x="74759" y="480871"/>
            <a:ext cx="1689305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017E290-63D2-470F-BB0D-9B66E2679065}"/>
              </a:ext>
            </a:extLst>
          </p:cNvPr>
          <p:cNvSpPr txBox="1"/>
          <p:nvPr/>
        </p:nvSpPr>
        <p:spPr>
          <a:xfrm>
            <a:off x="330765" y="514297"/>
            <a:ext cx="1303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研究代表者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5187F5E0-C369-4E38-8D52-F050205A331E}"/>
              </a:ext>
            </a:extLst>
          </p:cNvPr>
          <p:cNvSpPr/>
          <p:nvPr/>
        </p:nvSpPr>
        <p:spPr>
          <a:xfrm>
            <a:off x="81503" y="967081"/>
            <a:ext cx="11857634" cy="400110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B7CFC1DC-18DE-4E61-A0EE-624B83303A0F}"/>
              </a:ext>
            </a:extLst>
          </p:cNvPr>
          <p:cNvSpPr/>
          <p:nvPr/>
        </p:nvSpPr>
        <p:spPr>
          <a:xfrm>
            <a:off x="81503" y="956951"/>
            <a:ext cx="1689305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0B88DB1-41BA-4C22-855F-A67908038AEB}"/>
              </a:ext>
            </a:extLst>
          </p:cNvPr>
          <p:cNvSpPr txBox="1"/>
          <p:nvPr/>
        </p:nvSpPr>
        <p:spPr>
          <a:xfrm>
            <a:off x="152530" y="990674"/>
            <a:ext cx="1837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採択課題名称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9B125E4-6AEA-41C7-8F66-7993B719281F}"/>
              </a:ext>
            </a:extLst>
          </p:cNvPr>
          <p:cNvSpPr txBox="1"/>
          <p:nvPr/>
        </p:nvSpPr>
        <p:spPr>
          <a:xfrm>
            <a:off x="1890597" y="1010486"/>
            <a:ext cx="1207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〇〇を用いた〇〇の開発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72749B8-CF61-4056-A6FE-B6E5BDD64EBF}"/>
              </a:ext>
            </a:extLst>
          </p:cNvPr>
          <p:cNvSpPr/>
          <p:nvPr/>
        </p:nvSpPr>
        <p:spPr>
          <a:xfrm>
            <a:off x="74759" y="1436319"/>
            <a:ext cx="11857634" cy="2590393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14F838BB-7A4F-45F0-AF3A-12020DB15953}"/>
              </a:ext>
            </a:extLst>
          </p:cNvPr>
          <p:cNvSpPr/>
          <p:nvPr/>
        </p:nvSpPr>
        <p:spPr>
          <a:xfrm>
            <a:off x="81503" y="1437404"/>
            <a:ext cx="1689305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2545EBE-FB07-44B3-AA45-F5EB084F0F09}"/>
              </a:ext>
            </a:extLst>
          </p:cNvPr>
          <p:cNvSpPr txBox="1"/>
          <p:nvPr/>
        </p:nvSpPr>
        <p:spPr>
          <a:xfrm>
            <a:off x="176342" y="1466377"/>
            <a:ext cx="1612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プロジェクト概要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9585BDE-4A5C-4585-B489-465F7A5A0BEF}"/>
              </a:ext>
            </a:extLst>
          </p:cNvPr>
          <p:cNvSpPr txBox="1"/>
          <p:nvPr/>
        </p:nvSpPr>
        <p:spPr>
          <a:xfrm>
            <a:off x="176342" y="1921155"/>
            <a:ext cx="87051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プロジェクトの概要（技術シーズ及び実施内容）を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240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文字以内で記載。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ja-JP" altLang="en-US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87166C1-D8B2-4978-BFF1-B0C0542BB111}"/>
              </a:ext>
            </a:extLst>
          </p:cNvPr>
          <p:cNvSpPr/>
          <p:nvPr/>
        </p:nvSpPr>
        <p:spPr>
          <a:xfrm>
            <a:off x="81503" y="4096024"/>
            <a:ext cx="11857634" cy="1601654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F1171B0-6D46-4643-A9FF-5BE59BD83575}"/>
              </a:ext>
            </a:extLst>
          </p:cNvPr>
          <p:cNvSpPr/>
          <p:nvPr/>
        </p:nvSpPr>
        <p:spPr>
          <a:xfrm>
            <a:off x="81502" y="4105970"/>
            <a:ext cx="3061747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2898537-6686-4310-8D2A-44DABAC422A8}"/>
              </a:ext>
            </a:extLst>
          </p:cNvPr>
          <p:cNvSpPr txBox="1"/>
          <p:nvPr/>
        </p:nvSpPr>
        <p:spPr>
          <a:xfrm>
            <a:off x="249923" y="4116100"/>
            <a:ext cx="3480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製品・サービスの概要（申請時）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1D9B102A-D5B3-43C1-BCC0-B9A08FC291A7}"/>
              </a:ext>
            </a:extLst>
          </p:cNvPr>
          <p:cNvSpPr txBox="1"/>
          <p:nvPr/>
        </p:nvSpPr>
        <p:spPr>
          <a:xfrm>
            <a:off x="176342" y="4559130"/>
            <a:ext cx="11613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申請書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5.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構想等を基に、申請時点における製品・サービスの概要を２００字程度で記載。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AC278CE8-951D-40C6-9FD0-1DD3D957044E}"/>
              </a:ext>
            </a:extLst>
          </p:cNvPr>
          <p:cNvSpPr/>
          <p:nvPr/>
        </p:nvSpPr>
        <p:spPr>
          <a:xfrm>
            <a:off x="81503" y="5783125"/>
            <a:ext cx="11857634" cy="996551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0A11E2C4-4DC4-4555-A3D0-73C8F908C713}"/>
              </a:ext>
            </a:extLst>
          </p:cNvPr>
          <p:cNvSpPr/>
          <p:nvPr/>
        </p:nvSpPr>
        <p:spPr>
          <a:xfrm>
            <a:off x="81502" y="5799554"/>
            <a:ext cx="3648925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0EF17F2C-7E98-4C90-A711-17E298276893}"/>
              </a:ext>
            </a:extLst>
          </p:cNvPr>
          <p:cNvSpPr txBox="1"/>
          <p:nvPr/>
        </p:nvSpPr>
        <p:spPr>
          <a:xfrm>
            <a:off x="249923" y="5799554"/>
            <a:ext cx="3771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SU</a:t>
            </a:r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設立に向けた活動計画（申請時）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BF08F4B4-D775-476B-A8AD-C77646BB1732}"/>
              </a:ext>
            </a:extLst>
          </p:cNvPr>
          <p:cNvSpPr txBox="1"/>
          <p:nvPr/>
        </p:nvSpPr>
        <p:spPr>
          <a:xfrm>
            <a:off x="166861" y="6218792"/>
            <a:ext cx="11463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申請書６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スタートアップ設立に向けた計画等を基に、申請時点における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SU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設立に向けた活動計画を１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０字程度で記載。</a:t>
            </a:r>
          </a:p>
        </p:txBody>
      </p:sp>
    </p:spTree>
    <p:extLst>
      <p:ext uri="{BB962C8B-B14F-4D97-AF65-F5344CB8AC3E}">
        <p14:creationId xmlns:p14="http://schemas.microsoft.com/office/powerpoint/2010/main" val="48619483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2162</TotalTime>
  <Words>132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kensui262</dc:creator>
  <cp:lastModifiedBy>IJIE03</cp:lastModifiedBy>
  <cp:revision>532</cp:revision>
  <cp:lastPrinted>2023-04-25T10:25:55Z</cp:lastPrinted>
  <dcterms:created xsi:type="dcterms:W3CDTF">2023-04-04T00:58:49Z</dcterms:created>
  <dcterms:modified xsi:type="dcterms:W3CDTF">2025-05-21T06:36:59Z</dcterms:modified>
</cp:coreProperties>
</file>